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73" r:id="rId3"/>
    <p:sldId id="268" r:id="rId4"/>
    <p:sldId id="269" r:id="rId5"/>
    <p:sldId id="270" r:id="rId6"/>
    <p:sldId id="272" r:id="rId7"/>
    <p:sldId id="27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0066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1/12/2018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825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1/12/2018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968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1/12/2018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461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1/12/2018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200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1/12/2018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121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1/12/2018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878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1/12/2018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377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1/12/2018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350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1/12/2018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914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1/12/2018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5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1/12/2018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467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91033-410C-4A49-982D-186C29786DA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1/12/2018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489C9-7C27-48C6-A6D1-AFA23DD9639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31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762999" cy="924475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Me llamo _________ Clase 701</a:t>
            </a:r>
            <a:b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La fecha es el 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12  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de enero del 2018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" y="990600"/>
            <a:ext cx="899160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FF33CC"/>
                </a:solidFill>
              </a:rPr>
              <a:t>Proposito</a:t>
            </a:r>
            <a:r>
              <a:rPr lang="en-US" sz="3200" dirty="0">
                <a:solidFill>
                  <a:srgbClr val="FF33CC"/>
                </a:solidFill>
              </a:rPr>
              <a:t> # </a:t>
            </a:r>
            <a:r>
              <a:rPr lang="en-US" sz="3200" dirty="0" smtClean="0">
                <a:solidFill>
                  <a:srgbClr val="FF33CC"/>
                </a:solidFill>
              </a:rPr>
              <a:t>38: </a:t>
            </a:r>
            <a:r>
              <a:rPr lang="en-US" sz="3200" dirty="0">
                <a:solidFill>
                  <a:prstClr val="white"/>
                </a:solidFill>
              </a:rPr>
              <a:t>¿</a:t>
            </a:r>
            <a:r>
              <a:rPr lang="en-US" sz="3200" dirty="0" err="1">
                <a:solidFill>
                  <a:prstClr val="white"/>
                </a:solidFill>
              </a:rPr>
              <a:t>Cómo</a:t>
            </a:r>
            <a:r>
              <a:rPr lang="en-US" sz="3200" dirty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terminamos</a:t>
            </a:r>
            <a:r>
              <a:rPr lang="en-US" sz="3200" dirty="0" smtClean="0">
                <a:solidFill>
                  <a:prstClr val="white"/>
                </a:solidFill>
              </a:rPr>
              <a:t> el </a:t>
            </a:r>
            <a:r>
              <a:rPr lang="en-US" sz="3200" dirty="0" err="1" smtClean="0">
                <a:solidFill>
                  <a:prstClr val="white"/>
                </a:solidFill>
              </a:rPr>
              <a:t>repaso</a:t>
            </a:r>
            <a:r>
              <a:rPr lang="en-US" sz="3200" dirty="0" smtClean="0">
                <a:solidFill>
                  <a:prstClr val="white"/>
                </a:solidFill>
              </a:rPr>
              <a:t> para el </a:t>
            </a:r>
            <a:r>
              <a:rPr lang="en-US" sz="3200" u="sng" dirty="0" err="1">
                <a:solidFill>
                  <a:prstClr val="white"/>
                </a:solidFill>
              </a:rPr>
              <a:t>Examen</a:t>
            </a:r>
            <a:r>
              <a:rPr lang="en-US" sz="3200" u="sng" dirty="0">
                <a:solidFill>
                  <a:prstClr val="white"/>
                </a:solidFill>
              </a:rPr>
              <a:t>: </a:t>
            </a:r>
            <a:r>
              <a:rPr lang="en-US" sz="3200" u="sng" dirty="0" err="1">
                <a:solidFill>
                  <a:prstClr val="white"/>
                </a:solidFill>
              </a:rPr>
              <a:t>Capitulo</a:t>
            </a:r>
            <a:r>
              <a:rPr lang="en-US" sz="3200" u="sng" dirty="0">
                <a:solidFill>
                  <a:prstClr val="white"/>
                </a:solidFill>
              </a:rPr>
              <a:t> 4 </a:t>
            </a:r>
            <a:r>
              <a:rPr lang="en-US" sz="3200" dirty="0" smtClean="0">
                <a:solidFill>
                  <a:prstClr val="white"/>
                </a:solidFill>
              </a:rPr>
              <a:t>?</a:t>
            </a:r>
            <a:endParaRPr lang="en-US" sz="3200" dirty="0">
              <a:solidFill>
                <a:prstClr val="white"/>
              </a:solidFill>
            </a:endParaRPr>
          </a:p>
          <a:p>
            <a:r>
              <a:rPr lang="en-US" sz="2800" i="1" dirty="0">
                <a:solidFill>
                  <a:srgbClr val="00B0F0"/>
                </a:solidFill>
              </a:rPr>
              <a:t>L.O: to </a:t>
            </a:r>
            <a:r>
              <a:rPr lang="en-US" sz="2800" i="1" dirty="0" smtClean="0">
                <a:solidFill>
                  <a:srgbClr val="00B0F0"/>
                </a:solidFill>
              </a:rPr>
              <a:t>finish the review for Unit 4 exam</a:t>
            </a:r>
            <a:endParaRPr lang="en-US" sz="2800" i="1" dirty="0">
              <a:solidFill>
                <a:srgbClr val="00B0F0"/>
              </a:solidFill>
            </a:endParaRPr>
          </a:p>
          <a:p>
            <a:r>
              <a:rPr lang="en-US" sz="3200" dirty="0" err="1">
                <a:solidFill>
                  <a:srgbClr val="FF33CC"/>
                </a:solidFill>
              </a:rPr>
              <a:t>Actividad</a:t>
            </a:r>
            <a:r>
              <a:rPr lang="en-US" sz="3200" dirty="0">
                <a:solidFill>
                  <a:srgbClr val="FF33CC"/>
                </a:solidFill>
              </a:rPr>
              <a:t> </a:t>
            </a:r>
            <a:r>
              <a:rPr lang="en-US" sz="3200" dirty="0" err="1">
                <a:solidFill>
                  <a:srgbClr val="FF33CC"/>
                </a:solidFill>
              </a:rPr>
              <a:t>Inicial</a:t>
            </a:r>
            <a:r>
              <a:rPr lang="en-US" sz="3200" dirty="0">
                <a:solidFill>
                  <a:srgbClr val="FF33CC"/>
                </a:solidFill>
              </a:rPr>
              <a:t>: </a:t>
            </a:r>
            <a:r>
              <a:rPr lang="en-US" sz="3200" dirty="0" err="1" smtClean="0">
                <a:solidFill>
                  <a:prstClr val="white"/>
                </a:solidFill>
              </a:rPr>
              <a:t>Copia</a:t>
            </a:r>
            <a:r>
              <a:rPr lang="en-US" sz="3200" dirty="0" smtClean="0">
                <a:solidFill>
                  <a:prstClr val="white"/>
                </a:solidFill>
              </a:rPr>
              <a:t> y escribe SI o NO</a:t>
            </a:r>
            <a:endParaRPr lang="en-US" sz="3200" dirty="0">
              <a:solidFill>
                <a:prstClr val="white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El </a:t>
            </a:r>
            <a:r>
              <a:rPr lang="en-US" sz="3200" dirty="0" err="1" smtClean="0">
                <a:solidFill>
                  <a:prstClr val="white"/>
                </a:solidFill>
              </a:rPr>
              <a:t>helado</a:t>
            </a:r>
            <a:r>
              <a:rPr lang="en-US" sz="3200" dirty="0" smtClean="0">
                <a:solidFill>
                  <a:prstClr val="white"/>
                </a:solidFill>
              </a:rPr>
              <a:t> es un </a:t>
            </a:r>
            <a:r>
              <a:rPr lang="en-US" sz="3200" dirty="0" err="1" smtClean="0">
                <a:solidFill>
                  <a:prstClr val="white"/>
                </a:solidFill>
              </a:rPr>
              <a:t>postre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delicioso</a:t>
            </a:r>
            <a:r>
              <a:rPr lang="en-US" sz="3200" dirty="0" smtClean="0">
                <a:solidFill>
                  <a:prstClr val="white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El </a:t>
            </a:r>
            <a:r>
              <a:rPr lang="en-US" sz="3200" dirty="0" err="1" smtClean="0">
                <a:solidFill>
                  <a:prstClr val="white"/>
                </a:solidFill>
              </a:rPr>
              <a:t>pescado</a:t>
            </a:r>
            <a:r>
              <a:rPr lang="en-US" sz="3200" dirty="0" smtClean="0">
                <a:solidFill>
                  <a:prstClr val="white"/>
                </a:solidFill>
              </a:rPr>
              <a:t> es un </a:t>
            </a:r>
            <a:r>
              <a:rPr lang="en-US" sz="3200" dirty="0" err="1" smtClean="0">
                <a:solidFill>
                  <a:prstClr val="white"/>
                </a:solidFill>
              </a:rPr>
              <a:t>postre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tambien</a:t>
            </a:r>
            <a:r>
              <a:rPr lang="en-US" sz="3200" dirty="0" smtClean="0">
                <a:solidFill>
                  <a:prstClr val="white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Jose </a:t>
            </a:r>
            <a:r>
              <a:rPr lang="en-US" sz="3200" dirty="0" err="1" smtClean="0">
                <a:solidFill>
                  <a:prstClr val="white"/>
                </a:solidFill>
              </a:rPr>
              <a:t>puede</a:t>
            </a:r>
            <a:r>
              <a:rPr lang="en-US" sz="3200" dirty="0" smtClean="0">
                <a:solidFill>
                  <a:prstClr val="white"/>
                </a:solidFill>
              </a:rPr>
              <a:t> comer papas </a:t>
            </a:r>
            <a:r>
              <a:rPr lang="en-US" sz="3200" dirty="0" err="1" smtClean="0">
                <a:solidFill>
                  <a:prstClr val="white"/>
                </a:solidFill>
              </a:rPr>
              <a:t>fritas</a:t>
            </a:r>
            <a:r>
              <a:rPr lang="en-US" sz="3200" dirty="0" smtClean="0">
                <a:solidFill>
                  <a:prstClr val="white"/>
                </a:solidFill>
              </a:rPr>
              <a:t> con </a:t>
            </a:r>
            <a:r>
              <a:rPr lang="en-US" sz="3200" dirty="0" err="1" smtClean="0">
                <a:solidFill>
                  <a:prstClr val="white"/>
                </a:solidFill>
              </a:rPr>
              <a:t>su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hamburguesa</a:t>
            </a:r>
            <a:endParaRPr lang="en-US" sz="3200" dirty="0" smtClean="0">
              <a:solidFill>
                <a:prstClr val="white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Y </a:t>
            </a:r>
            <a:r>
              <a:rPr lang="en-US" sz="3200" dirty="0" err="1" smtClean="0">
                <a:solidFill>
                  <a:prstClr val="white"/>
                </a:solidFill>
              </a:rPr>
              <a:t>puede</a:t>
            </a:r>
            <a:r>
              <a:rPr lang="en-US" sz="3200" dirty="0" smtClean="0">
                <a:solidFill>
                  <a:prstClr val="white"/>
                </a:solidFill>
              </a:rPr>
              <a:t> comer </a:t>
            </a:r>
            <a:r>
              <a:rPr lang="en-US" sz="3200" dirty="0" err="1" smtClean="0">
                <a:solidFill>
                  <a:prstClr val="white"/>
                </a:solidFill>
              </a:rPr>
              <a:t>una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ensalada</a:t>
            </a:r>
            <a:r>
              <a:rPr lang="en-US" sz="3200" dirty="0" smtClean="0">
                <a:solidFill>
                  <a:prstClr val="white"/>
                </a:solidFill>
              </a:rPr>
              <a:t> de </a:t>
            </a:r>
            <a:r>
              <a:rPr lang="en-US" sz="3200" dirty="0" err="1" smtClean="0">
                <a:solidFill>
                  <a:prstClr val="white"/>
                </a:solidFill>
              </a:rPr>
              <a:t>lechuga</a:t>
            </a:r>
            <a:r>
              <a:rPr lang="en-US" sz="3200" dirty="0" smtClean="0">
                <a:solidFill>
                  <a:prstClr val="white"/>
                </a:solidFill>
              </a:rPr>
              <a:t> y </a:t>
            </a:r>
            <a:r>
              <a:rPr lang="en-US" sz="3200" dirty="0" err="1" smtClean="0">
                <a:solidFill>
                  <a:prstClr val="white"/>
                </a:solidFill>
              </a:rPr>
              <a:t>tomate</a:t>
            </a:r>
            <a:r>
              <a:rPr lang="en-US" sz="3200" dirty="0" smtClean="0">
                <a:solidFill>
                  <a:prstClr val="white"/>
                </a:solidFill>
              </a:rPr>
              <a:t> con </a:t>
            </a:r>
            <a:r>
              <a:rPr lang="en-US" sz="3200" dirty="0" err="1" smtClean="0">
                <a:solidFill>
                  <a:prstClr val="white"/>
                </a:solidFill>
              </a:rPr>
              <a:t>su</a:t>
            </a:r>
            <a:r>
              <a:rPr lang="en-US" sz="3200" dirty="0" smtClean="0">
                <a:solidFill>
                  <a:prstClr val="white"/>
                </a:solidFill>
              </a:rPr>
              <a:t> cereal.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 smtClean="0">
                <a:solidFill>
                  <a:prstClr val="white"/>
                </a:solidFill>
              </a:rPr>
              <a:t>Tengo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sed</a:t>
            </a:r>
            <a:r>
              <a:rPr lang="en-US" sz="3200" dirty="0" smtClean="0">
                <a:solidFill>
                  <a:prstClr val="white"/>
                </a:solidFill>
              </a:rPr>
              <a:t> y </a:t>
            </a:r>
            <a:r>
              <a:rPr lang="en-US" sz="3200" dirty="0" err="1" smtClean="0">
                <a:solidFill>
                  <a:prstClr val="white"/>
                </a:solidFill>
              </a:rPr>
              <a:t>voy</a:t>
            </a:r>
            <a:r>
              <a:rPr lang="en-US" sz="3200" dirty="0" smtClean="0">
                <a:solidFill>
                  <a:prstClr val="white"/>
                </a:solidFill>
              </a:rPr>
              <a:t> a </a:t>
            </a:r>
            <a:r>
              <a:rPr lang="en-US" sz="3200" dirty="0" err="1" smtClean="0">
                <a:solidFill>
                  <a:prstClr val="white"/>
                </a:solidFill>
              </a:rPr>
              <a:t>beber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algo</a:t>
            </a:r>
            <a:r>
              <a:rPr lang="en-US" sz="3200" dirty="0" smtClean="0">
                <a:solidFill>
                  <a:prstClr val="white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 smtClean="0">
                <a:solidFill>
                  <a:prstClr val="white"/>
                </a:solidFill>
              </a:rPr>
              <a:t>Tengo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err="1" smtClean="0">
                <a:solidFill>
                  <a:prstClr val="white"/>
                </a:solidFill>
              </a:rPr>
              <a:t>sed</a:t>
            </a:r>
            <a:r>
              <a:rPr lang="en-US" sz="3200" dirty="0" smtClean="0">
                <a:solidFill>
                  <a:prstClr val="white"/>
                </a:solidFill>
              </a:rPr>
              <a:t> y </a:t>
            </a:r>
            <a:r>
              <a:rPr lang="en-US" sz="3200" dirty="0" err="1" smtClean="0">
                <a:solidFill>
                  <a:prstClr val="white"/>
                </a:solidFill>
              </a:rPr>
              <a:t>voy</a:t>
            </a:r>
            <a:r>
              <a:rPr lang="en-US" sz="3200" dirty="0" smtClean="0">
                <a:solidFill>
                  <a:prstClr val="white"/>
                </a:solidFill>
              </a:rPr>
              <a:t> a comer </a:t>
            </a:r>
            <a:r>
              <a:rPr lang="en-US" sz="3200" dirty="0" err="1" smtClean="0">
                <a:solidFill>
                  <a:prstClr val="white"/>
                </a:solidFill>
              </a:rPr>
              <a:t>algo</a:t>
            </a:r>
            <a:r>
              <a:rPr lang="en-US" sz="3200" dirty="0" smtClean="0">
                <a:solidFill>
                  <a:prstClr val="white"/>
                </a:solidFill>
              </a:rPr>
              <a:t>.</a:t>
            </a:r>
          </a:p>
          <a:p>
            <a:endParaRPr 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00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-76200"/>
            <a:ext cx="7125113" cy="924475"/>
          </a:xfrm>
        </p:spPr>
        <p:txBody>
          <a:bodyPr/>
          <a:lstStyle/>
          <a:p>
            <a:r>
              <a:rPr lang="en-US" sz="4000" dirty="0" err="1" smtClean="0">
                <a:solidFill>
                  <a:srgbClr val="FF33CC"/>
                </a:solidFill>
              </a:rPr>
              <a:t>Repaso</a:t>
            </a:r>
            <a:r>
              <a:rPr lang="en-US" sz="4000" dirty="0" smtClean="0">
                <a:solidFill>
                  <a:srgbClr val="FF33CC"/>
                </a:solidFill>
              </a:rPr>
              <a:t> de la </a:t>
            </a:r>
            <a:r>
              <a:rPr lang="en-US" sz="4000" dirty="0" err="1" smtClean="0">
                <a:solidFill>
                  <a:srgbClr val="FF33CC"/>
                </a:solidFill>
              </a:rPr>
              <a:t>tarea</a:t>
            </a:r>
            <a:r>
              <a:rPr lang="en-US" sz="4000" dirty="0" smtClean="0">
                <a:solidFill>
                  <a:srgbClr val="FF33CC"/>
                </a:solidFill>
              </a:rPr>
              <a:t> 37</a:t>
            </a:r>
            <a:endParaRPr lang="en-US" sz="4000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86800" cy="5638800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2800" dirty="0" smtClean="0"/>
              <a:t>¿</a:t>
            </a:r>
            <a:r>
              <a:rPr lang="en-US" sz="2800" dirty="0" err="1" smtClean="0"/>
              <a:t>Tiene</a:t>
            </a:r>
            <a:r>
              <a:rPr lang="en-US" sz="2800" dirty="0" smtClean="0"/>
              <a:t> Julia </a:t>
            </a:r>
            <a:r>
              <a:rPr lang="en-US" sz="2800" dirty="0" err="1" smtClean="0"/>
              <a:t>hambre</a:t>
            </a:r>
            <a:r>
              <a:rPr lang="en-US" sz="2800" dirty="0" smtClean="0"/>
              <a:t>?</a:t>
            </a:r>
          </a:p>
          <a:p>
            <a:pPr>
              <a:buFont typeface="+mj-lt"/>
              <a:buAutoNum type="arabicPeriod"/>
            </a:pPr>
            <a:r>
              <a:rPr lang="en-US" sz="2800" dirty="0" smtClean="0"/>
              <a:t>¿</a:t>
            </a:r>
            <a:r>
              <a:rPr lang="en-US" sz="2800" dirty="0" err="1" smtClean="0"/>
              <a:t>Desea</a:t>
            </a:r>
            <a:r>
              <a:rPr lang="en-US" sz="2800" dirty="0" smtClean="0"/>
              <a:t> comer </a:t>
            </a:r>
            <a:r>
              <a:rPr lang="en-US" sz="2800" dirty="0" err="1" smtClean="0"/>
              <a:t>algo</a:t>
            </a:r>
            <a:r>
              <a:rPr lang="en-US" sz="2800" dirty="0" smtClean="0"/>
              <a:t>?</a:t>
            </a:r>
          </a:p>
          <a:p>
            <a:pPr>
              <a:buFont typeface="+mj-lt"/>
              <a:buAutoNum type="arabicPeriod"/>
            </a:pPr>
            <a:r>
              <a:rPr lang="en-US" sz="2800" dirty="0" smtClean="0"/>
              <a:t>¿</a:t>
            </a:r>
            <a:r>
              <a:rPr lang="en-US" sz="2800" dirty="0" err="1" smtClean="0"/>
              <a:t>Adónde</a:t>
            </a:r>
            <a:r>
              <a:rPr lang="en-US" sz="2800" dirty="0" smtClean="0"/>
              <a:t> van Carlos y Julia?</a:t>
            </a:r>
          </a:p>
          <a:p>
            <a:pPr>
              <a:buFont typeface="+mj-lt"/>
              <a:buAutoNum type="arabicPeriod"/>
            </a:pPr>
            <a:r>
              <a:rPr lang="en-US" sz="2800" dirty="0" smtClean="0"/>
              <a:t>¿Lee Julia el </a:t>
            </a:r>
            <a:r>
              <a:rPr lang="en-US" sz="2800" dirty="0" err="1" smtClean="0"/>
              <a:t>menú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español</a:t>
            </a:r>
            <a:r>
              <a:rPr lang="en-US" sz="2800" dirty="0" smtClean="0"/>
              <a:t>?</a:t>
            </a:r>
          </a:p>
          <a:p>
            <a:pPr>
              <a:buFont typeface="+mj-lt"/>
              <a:buAutoNum type="arabicPeriod"/>
            </a:pPr>
            <a:r>
              <a:rPr lang="en-US" sz="2800" dirty="0" smtClean="0"/>
              <a:t>¿</a:t>
            </a:r>
            <a:r>
              <a:rPr lang="en-US" sz="2800" dirty="0" err="1" smtClean="0"/>
              <a:t>Comprende</a:t>
            </a:r>
            <a:r>
              <a:rPr lang="en-US" sz="2800" dirty="0" smtClean="0"/>
              <a:t> el </a:t>
            </a:r>
            <a:r>
              <a:rPr lang="en-US" sz="2800" dirty="0" err="1" smtClean="0"/>
              <a:t>menú</a:t>
            </a:r>
            <a:r>
              <a:rPr lang="en-US" sz="2800" dirty="0" smtClean="0"/>
              <a:t>?</a:t>
            </a:r>
          </a:p>
          <a:p>
            <a:pPr>
              <a:buFont typeface="+mj-lt"/>
              <a:buAutoNum type="arabicPeriod"/>
            </a:pPr>
            <a:r>
              <a:rPr lang="en-US" sz="2800" dirty="0" smtClean="0"/>
              <a:t>¿</a:t>
            </a:r>
            <a:r>
              <a:rPr lang="en-US" sz="2800" dirty="0" err="1" smtClean="0"/>
              <a:t>Qué</a:t>
            </a:r>
            <a:r>
              <a:rPr lang="en-US" sz="2800" dirty="0" smtClean="0"/>
              <a:t> come Julia?</a:t>
            </a:r>
          </a:p>
          <a:p>
            <a:pPr>
              <a:buFont typeface="+mj-lt"/>
              <a:buAutoNum type="arabicPeriod"/>
            </a:pPr>
            <a:r>
              <a:rPr lang="en-US" sz="2800" dirty="0" smtClean="0"/>
              <a:t>Y Carlos, ¿come o no?</a:t>
            </a:r>
          </a:p>
          <a:p>
            <a:pPr>
              <a:buFont typeface="+mj-lt"/>
              <a:buAutoNum type="arabicPeriod"/>
            </a:pPr>
            <a:r>
              <a:rPr lang="en-US" sz="2800" dirty="0" smtClean="0"/>
              <a:t>¿</a:t>
            </a:r>
            <a:r>
              <a:rPr lang="en-US" sz="2800" dirty="0" err="1" smtClean="0"/>
              <a:t>Qué</a:t>
            </a:r>
            <a:r>
              <a:rPr lang="en-US" sz="2800" dirty="0" smtClean="0"/>
              <a:t> </a:t>
            </a:r>
            <a:r>
              <a:rPr lang="en-US" sz="2800" dirty="0" err="1" smtClean="0"/>
              <a:t>bebe</a:t>
            </a:r>
            <a:r>
              <a:rPr lang="en-US" sz="2800" dirty="0" smtClean="0"/>
              <a:t> Carlos?</a:t>
            </a:r>
          </a:p>
          <a:p>
            <a:pPr>
              <a:buFont typeface="+mj-lt"/>
              <a:buAutoNum type="arabicPeriod"/>
            </a:pPr>
            <a:r>
              <a:rPr lang="en-US" sz="2800" dirty="0" smtClean="0"/>
              <a:t>¿</a:t>
            </a:r>
            <a:r>
              <a:rPr lang="en-US" sz="2800" dirty="0" err="1" smtClean="0"/>
              <a:t>Bebe</a:t>
            </a:r>
            <a:r>
              <a:rPr lang="en-US" sz="2800" dirty="0" smtClean="0"/>
              <a:t> </a:t>
            </a:r>
            <a:r>
              <a:rPr lang="en-US" sz="2800" dirty="0" err="1" smtClean="0"/>
              <a:t>mucha</a:t>
            </a:r>
            <a:r>
              <a:rPr lang="en-US" sz="2800" dirty="0" smtClean="0"/>
              <a:t> cola?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179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1563"/>
            <a:ext cx="8686800" cy="5804037"/>
          </a:xfrm>
          <a:solidFill>
            <a:schemeClr val="tx1"/>
          </a:solidFill>
        </p:spPr>
        <p:txBody>
          <a:bodyPr>
            <a:normAutofit fontScale="77500" lnSpcReduction="20000"/>
          </a:bodyPr>
          <a:lstStyle/>
          <a:p>
            <a:pPr>
              <a:buClr>
                <a:srgbClr val="FF0066"/>
              </a:buClr>
            </a:pPr>
            <a:endParaRPr lang="en-US" sz="2800" dirty="0" smtClean="0">
              <a:solidFill>
                <a:schemeClr val="bg1"/>
              </a:solidFill>
            </a:endParaRPr>
          </a:p>
          <a:p>
            <a:pPr>
              <a:buClr>
                <a:srgbClr val="FF0066"/>
              </a:buClr>
            </a:pPr>
            <a:r>
              <a:rPr lang="en-US" sz="2800" dirty="0" err="1" smtClean="0">
                <a:solidFill>
                  <a:schemeClr val="bg1"/>
                </a:solidFill>
              </a:rPr>
              <a:t>Copia</a:t>
            </a:r>
            <a:r>
              <a:rPr lang="en-US" sz="2800" dirty="0" smtClean="0">
                <a:solidFill>
                  <a:schemeClr val="bg1"/>
                </a:solidFill>
              </a:rPr>
              <a:t> y </a:t>
            </a:r>
            <a:r>
              <a:rPr lang="en-US" sz="2800" dirty="0" err="1" smtClean="0">
                <a:solidFill>
                  <a:schemeClr val="bg1"/>
                </a:solidFill>
              </a:rPr>
              <a:t>escoje</a:t>
            </a:r>
            <a:r>
              <a:rPr lang="en-US" sz="2800" dirty="0" smtClean="0">
                <a:solidFill>
                  <a:schemeClr val="bg1"/>
                </a:solidFill>
              </a:rPr>
              <a:t> la </a:t>
            </a:r>
            <a:r>
              <a:rPr lang="en-US" sz="2800" dirty="0" err="1" smtClean="0">
                <a:solidFill>
                  <a:schemeClr val="bg1"/>
                </a:solidFill>
              </a:rPr>
              <a:t>respuesta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correcta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¿</a:t>
            </a:r>
            <a:r>
              <a:rPr lang="en-US" sz="2800" dirty="0" err="1" smtClean="0">
                <a:solidFill>
                  <a:schemeClr val="bg1"/>
                </a:solidFill>
              </a:rPr>
              <a:t>Por</a:t>
            </a:r>
            <a:r>
              <a:rPr lang="en-US" sz="2800" dirty="0" smtClean="0">
                <a:solidFill>
                  <a:schemeClr val="bg1"/>
                </a:solidFill>
              </a:rPr>
              <a:t> que </a:t>
            </a:r>
            <a:r>
              <a:rPr lang="en-US" sz="2800" dirty="0" err="1" smtClean="0">
                <a:solidFill>
                  <a:schemeClr val="bg1"/>
                </a:solidFill>
              </a:rPr>
              <a:t>tienes</a:t>
            </a:r>
            <a:r>
              <a:rPr lang="en-US" sz="2800" dirty="0" smtClean="0">
                <a:solidFill>
                  <a:schemeClr val="bg1"/>
                </a:solidFill>
              </a:rPr>
              <a:t> que </a:t>
            </a:r>
            <a:r>
              <a:rPr lang="en-US" sz="2800" dirty="0" err="1" smtClean="0">
                <a:solidFill>
                  <a:schemeClr val="bg1"/>
                </a:solidFill>
              </a:rPr>
              <a:t>recibir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notas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buenas</a:t>
            </a:r>
            <a:r>
              <a:rPr lang="en-US" sz="2800" dirty="0" smtClean="0">
                <a:solidFill>
                  <a:schemeClr val="bg1"/>
                </a:solidFill>
              </a:rPr>
              <a:t>?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err="1" smtClean="0">
                <a:solidFill>
                  <a:schemeClr val="bg1"/>
                </a:solidFill>
              </a:rPr>
              <a:t>Voy</a:t>
            </a:r>
            <a:r>
              <a:rPr lang="en-US" sz="2600" dirty="0" smtClean="0">
                <a:solidFill>
                  <a:schemeClr val="bg1"/>
                </a:solidFill>
              </a:rPr>
              <a:t> a </a:t>
            </a:r>
            <a:r>
              <a:rPr lang="en-US" sz="2600" dirty="0" err="1" smtClean="0">
                <a:solidFill>
                  <a:schemeClr val="bg1"/>
                </a:solidFill>
              </a:rPr>
              <a:t>asistir</a:t>
            </a:r>
            <a:r>
              <a:rPr lang="en-US" sz="2600" dirty="0" smtClean="0">
                <a:solidFill>
                  <a:schemeClr val="bg1"/>
                </a:solidFill>
              </a:rPr>
              <a:t> a la </a:t>
            </a:r>
            <a:r>
              <a:rPr lang="en-US" sz="2600" dirty="0" err="1" smtClean="0">
                <a:solidFill>
                  <a:schemeClr val="bg1"/>
                </a:solidFill>
              </a:rPr>
              <a:t>universidad</a:t>
            </a:r>
            <a:r>
              <a:rPr lang="en-US" sz="2600" dirty="0" smtClean="0">
                <a:solidFill>
                  <a:schemeClr val="bg1"/>
                </a:solidFill>
              </a:rPr>
              <a:t>.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err="1" smtClean="0">
                <a:solidFill>
                  <a:schemeClr val="bg1"/>
                </a:solidFill>
              </a:rPr>
              <a:t>Acabo</a:t>
            </a:r>
            <a:r>
              <a:rPr lang="en-US" sz="2600" dirty="0" smtClean="0">
                <a:solidFill>
                  <a:schemeClr val="bg1"/>
                </a:solidFill>
              </a:rPr>
              <a:t> de </a:t>
            </a:r>
            <a:r>
              <a:rPr lang="en-US" sz="2600" dirty="0" err="1" smtClean="0">
                <a:solidFill>
                  <a:schemeClr val="bg1"/>
                </a:solidFill>
              </a:rPr>
              <a:t>asistir</a:t>
            </a:r>
            <a:r>
              <a:rPr lang="en-US" sz="2600" dirty="0" smtClean="0">
                <a:solidFill>
                  <a:schemeClr val="bg1"/>
                </a:solidFill>
              </a:rPr>
              <a:t> a la </a:t>
            </a:r>
            <a:r>
              <a:rPr lang="en-US" sz="2600" dirty="0" err="1" smtClean="0">
                <a:solidFill>
                  <a:schemeClr val="bg1"/>
                </a:solidFill>
              </a:rPr>
              <a:t>universidad</a:t>
            </a:r>
            <a:r>
              <a:rPr lang="en-US" sz="2600" dirty="0" smtClean="0">
                <a:solidFill>
                  <a:schemeClr val="bg1"/>
                </a:solidFill>
              </a:rPr>
              <a:t>. 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¿Vas a </a:t>
            </a:r>
            <a:r>
              <a:rPr lang="en-US" sz="2800" dirty="0" err="1" smtClean="0">
                <a:solidFill>
                  <a:schemeClr val="bg1"/>
                </a:solidFill>
              </a:rPr>
              <a:t>ir</a:t>
            </a:r>
            <a:r>
              <a:rPr lang="en-US" sz="2800" dirty="0" smtClean="0">
                <a:solidFill>
                  <a:schemeClr val="bg1"/>
                </a:solidFill>
              </a:rPr>
              <a:t> a la fiesta?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No. </a:t>
            </a:r>
            <a:r>
              <a:rPr lang="en-US" sz="2600" dirty="0" err="1" smtClean="0">
                <a:solidFill>
                  <a:schemeClr val="bg1"/>
                </a:solidFill>
              </a:rPr>
              <a:t>Acabo</a:t>
            </a:r>
            <a:r>
              <a:rPr lang="en-US" sz="2600" dirty="0" smtClean="0">
                <a:solidFill>
                  <a:schemeClr val="bg1"/>
                </a:solidFill>
              </a:rPr>
              <a:t> de </a:t>
            </a:r>
            <a:r>
              <a:rPr lang="en-US" sz="2600" dirty="0" err="1" smtClean="0">
                <a:solidFill>
                  <a:schemeClr val="bg1"/>
                </a:solidFill>
              </a:rPr>
              <a:t>estudiar</a:t>
            </a:r>
            <a:endParaRPr lang="en-US" sz="2600" dirty="0" smtClean="0">
              <a:solidFill>
                <a:schemeClr val="bg1"/>
              </a:solidFill>
            </a:endParaRP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No. </a:t>
            </a:r>
            <a:r>
              <a:rPr lang="en-US" sz="2600" dirty="0" err="1" smtClean="0">
                <a:solidFill>
                  <a:schemeClr val="bg1"/>
                </a:solidFill>
              </a:rPr>
              <a:t>Tengo</a:t>
            </a:r>
            <a:r>
              <a:rPr lang="en-US" sz="2600" dirty="0" smtClean="0">
                <a:solidFill>
                  <a:schemeClr val="bg1"/>
                </a:solidFill>
              </a:rPr>
              <a:t> que </a:t>
            </a:r>
            <a:r>
              <a:rPr lang="en-US" sz="2600" dirty="0" err="1" smtClean="0">
                <a:solidFill>
                  <a:schemeClr val="bg1"/>
                </a:solidFill>
              </a:rPr>
              <a:t>estudiar</a:t>
            </a:r>
            <a:endParaRPr lang="en-US" sz="26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¿</a:t>
            </a:r>
            <a:r>
              <a:rPr lang="en-US" sz="2800" dirty="0" err="1" smtClean="0">
                <a:solidFill>
                  <a:schemeClr val="bg1"/>
                </a:solidFill>
              </a:rPr>
              <a:t>Acabas</a:t>
            </a:r>
            <a:r>
              <a:rPr lang="en-US" sz="2800" dirty="0" smtClean="0">
                <a:solidFill>
                  <a:schemeClr val="bg1"/>
                </a:solidFill>
              </a:rPr>
              <a:t> de comer?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No. </a:t>
            </a:r>
            <a:r>
              <a:rPr lang="en-US" sz="2600" dirty="0" err="1" smtClean="0">
                <a:solidFill>
                  <a:schemeClr val="bg1"/>
                </a:solidFill>
              </a:rPr>
              <a:t>Voy</a:t>
            </a:r>
            <a:r>
              <a:rPr lang="en-US" sz="2600" dirty="0" smtClean="0">
                <a:solidFill>
                  <a:schemeClr val="bg1"/>
                </a:solidFill>
              </a:rPr>
              <a:t> a comer </a:t>
            </a:r>
            <a:r>
              <a:rPr lang="en-US" sz="2600" dirty="0" err="1" smtClean="0">
                <a:solidFill>
                  <a:schemeClr val="bg1"/>
                </a:solidFill>
              </a:rPr>
              <a:t>ahora</a:t>
            </a:r>
            <a:r>
              <a:rPr lang="en-US" sz="2600" dirty="0" smtClean="0">
                <a:solidFill>
                  <a:schemeClr val="bg1"/>
                </a:solidFill>
              </a:rPr>
              <a:t>.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No. No </a:t>
            </a:r>
            <a:r>
              <a:rPr lang="en-US" sz="2600" dirty="0" err="1" smtClean="0">
                <a:solidFill>
                  <a:schemeClr val="bg1"/>
                </a:solidFill>
              </a:rPr>
              <a:t>tengo</a:t>
            </a:r>
            <a:r>
              <a:rPr lang="en-US" sz="2600" dirty="0" smtClean="0">
                <a:solidFill>
                  <a:schemeClr val="bg1"/>
                </a:solidFill>
              </a:rPr>
              <a:t> que comer.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chemeClr val="bg1"/>
                </a:solidFill>
              </a:rPr>
              <a:t>Tenemos</a:t>
            </a:r>
            <a:r>
              <a:rPr lang="en-US" sz="2800" dirty="0" smtClean="0">
                <a:solidFill>
                  <a:schemeClr val="bg1"/>
                </a:solidFill>
              </a:rPr>
              <a:t> que comer </a:t>
            </a:r>
            <a:r>
              <a:rPr lang="en-US" sz="2800" dirty="0" err="1" smtClean="0">
                <a:solidFill>
                  <a:schemeClr val="bg1"/>
                </a:solidFill>
              </a:rPr>
              <a:t>algo</a:t>
            </a:r>
            <a:r>
              <a:rPr lang="en-US" sz="2800" dirty="0" smtClean="0">
                <a:solidFill>
                  <a:schemeClr val="bg1"/>
                </a:solidFill>
              </a:rPr>
              <a:t>. </a:t>
            </a:r>
            <a:r>
              <a:rPr lang="en-US" sz="2800" dirty="0" err="1" smtClean="0">
                <a:solidFill>
                  <a:schemeClr val="bg1"/>
                </a:solidFill>
              </a:rPr>
              <a:t>Tenemos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hambre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¿</a:t>
            </a:r>
            <a:r>
              <a:rPr lang="en-US" sz="2600" dirty="0" err="1" smtClean="0">
                <a:solidFill>
                  <a:schemeClr val="bg1"/>
                </a:solidFill>
              </a:rPr>
              <a:t>Acaban</a:t>
            </a:r>
            <a:r>
              <a:rPr lang="en-US" sz="2600" dirty="0" smtClean="0">
                <a:solidFill>
                  <a:schemeClr val="bg1"/>
                </a:solidFill>
              </a:rPr>
              <a:t> de </a:t>
            </a:r>
            <a:r>
              <a:rPr lang="en-US" sz="2600" dirty="0" err="1" smtClean="0">
                <a:solidFill>
                  <a:schemeClr val="bg1"/>
                </a:solidFill>
              </a:rPr>
              <a:t>ir</a:t>
            </a:r>
            <a:r>
              <a:rPr lang="en-US" sz="2600" dirty="0" smtClean="0">
                <a:solidFill>
                  <a:schemeClr val="bg1"/>
                </a:solidFill>
              </a:rPr>
              <a:t> a la cafeteria?</a:t>
            </a:r>
          </a:p>
          <a:p>
            <a:pPr marL="914400" lvl="1" indent="-514350">
              <a:buClr>
                <a:srgbClr val="FF0066"/>
              </a:buClr>
              <a:buFont typeface="+mj-lt"/>
              <a:buAutoNum type="alphaLcPeriod"/>
            </a:pPr>
            <a:r>
              <a:rPr lang="en-US" sz="2600" dirty="0" smtClean="0">
                <a:solidFill>
                  <a:schemeClr val="bg1"/>
                </a:solidFill>
              </a:rPr>
              <a:t>¿Van a </a:t>
            </a:r>
            <a:r>
              <a:rPr lang="en-US" sz="2600" dirty="0" err="1" smtClean="0">
                <a:solidFill>
                  <a:schemeClr val="bg1"/>
                </a:solidFill>
              </a:rPr>
              <a:t>ir</a:t>
            </a:r>
            <a:r>
              <a:rPr lang="en-US" sz="2600" dirty="0" smtClean="0">
                <a:solidFill>
                  <a:schemeClr val="bg1"/>
                </a:solidFill>
              </a:rPr>
              <a:t> a la cafeteria?</a:t>
            </a:r>
            <a:endParaRPr lang="en-US" sz="2600" dirty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09442" y="0"/>
            <a:ext cx="7125113" cy="924475"/>
          </a:xfrm>
        </p:spPr>
        <p:txBody>
          <a:bodyPr/>
          <a:lstStyle/>
          <a:p>
            <a:r>
              <a:rPr lang="en-US" sz="4400" b="1" dirty="0" err="1" smtClean="0">
                <a:solidFill>
                  <a:srgbClr val="FF33CC"/>
                </a:solidFill>
              </a:rPr>
              <a:t>Practica</a:t>
            </a:r>
            <a:endParaRPr lang="en-US" sz="4400" b="1" dirty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55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152400"/>
            <a:ext cx="7125113" cy="924475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rgbClr val="FF33CC"/>
                </a:solidFill>
              </a:rPr>
              <a:t>Practica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4051437"/>
          </a:xfrm>
        </p:spPr>
        <p:txBody>
          <a:bodyPr>
            <a:normAutofit/>
          </a:bodyPr>
          <a:lstStyle/>
          <a:p>
            <a:r>
              <a:rPr lang="en-US" sz="2400" b="1" dirty="0" err="1" smtClean="0"/>
              <a:t>Copia</a:t>
            </a:r>
            <a:r>
              <a:rPr lang="en-US" sz="2400" b="1" dirty="0" smtClean="0"/>
              <a:t> la </a:t>
            </a:r>
            <a:r>
              <a:rPr lang="en-US" sz="2400" b="1" dirty="0" err="1" smtClean="0"/>
              <a:t>tabla</a:t>
            </a:r>
            <a:r>
              <a:rPr lang="en-US" sz="2400" b="1" dirty="0" smtClean="0"/>
              <a:t> e </a:t>
            </a:r>
            <a:r>
              <a:rPr lang="en-US" sz="2400" b="1" dirty="0" err="1" smtClean="0"/>
              <a:t>indica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habla</a:t>
            </a:r>
            <a:r>
              <a:rPr lang="en-US" sz="2400" b="1" dirty="0" smtClean="0"/>
              <a:t> el MESERO o el CLIENTE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060228"/>
              </p:ext>
            </p:extLst>
          </p:nvPr>
        </p:nvGraphicFramePr>
        <p:xfrm>
          <a:off x="228600" y="1524000"/>
          <a:ext cx="8686800" cy="512064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5105400"/>
                <a:gridCol w="1828800"/>
                <a:gridCol w="1752600"/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Mesero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Cliente</a:t>
                      </a:r>
                      <a:r>
                        <a:rPr lang="en-US" sz="240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Clr>
                          <a:srgbClr val="CC0099"/>
                        </a:buClr>
                        <a:buFont typeface="+mj-lt"/>
                        <a:buAutoNum type="arabicPeriod"/>
                      </a:pPr>
                      <a:r>
                        <a:rPr lang="en-US" sz="2400" dirty="0" smtClean="0"/>
                        <a:t>El </a:t>
                      </a:r>
                      <a:r>
                        <a:rPr lang="en-US" sz="2400" dirty="0" err="1" smtClean="0"/>
                        <a:t>menú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por</a:t>
                      </a:r>
                      <a:r>
                        <a:rPr lang="en-US" sz="2400" baseline="0" dirty="0" smtClean="0"/>
                        <a:t> favor.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Clr>
                          <a:srgbClr val="CC0099"/>
                        </a:buClr>
                        <a:buFont typeface="+mj-lt"/>
                        <a:buNone/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2.</a:t>
                      </a:r>
                      <a:r>
                        <a:rPr lang="en-US" sz="2400" baseline="0" dirty="0" smtClean="0">
                          <a:solidFill>
                            <a:srgbClr val="CC0099"/>
                          </a:solidFill>
                        </a:rPr>
                        <a:t> </a:t>
                      </a:r>
                      <a:r>
                        <a:rPr lang="en-US" sz="2400" dirty="0" err="1" smtClean="0"/>
                        <a:t>Tengo</a:t>
                      </a:r>
                      <a:r>
                        <a:rPr lang="en-US" sz="2400" baseline="0" dirty="0" smtClean="0"/>
                        <a:t> sed. </a:t>
                      </a:r>
                      <a:r>
                        <a:rPr lang="en-US" sz="2400" baseline="0" dirty="0" err="1" smtClean="0"/>
                        <a:t>Voy</a:t>
                      </a:r>
                      <a:r>
                        <a:rPr lang="en-US" sz="2400" baseline="0" dirty="0" smtClean="0"/>
                        <a:t> a </a:t>
                      </a:r>
                      <a:r>
                        <a:rPr lang="en-US" sz="2400" baseline="0" dirty="0" err="1" smtClean="0"/>
                        <a:t>beber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una</a:t>
                      </a:r>
                      <a:r>
                        <a:rPr lang="en-US" sz="2400" baseline="0" dirty="0" smtClean="0"/>
                        <a:t> cola.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3. </a:t>
                      </a:r>
                      <a:r>
                        <a:rPr lang="en-US" sz="2400" dirty="0" smtClean="0"/>
                        <a:t>¿Desean </a:t>
                      </a:r>
                      <a:r>
                        <a:rPr lang="en-US" sz="2400" dirty="0" err="1" smtClean="0"/>
                        <a:t>ustedes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ver</a:t>
                      </a:r>
                      <a:r>
                        <a:rPr lang="en-US" sz="2400" dirty="0" smtClean="0"/>
                        <a:t> el </a:t>
                      </a:r>
                      <a:r>
                        <a:rPr lang="en-US" sz="2400" dirty="0" err="1" smtClean="0"/>
                        <a:t>menú</a:t>
                      </a:r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4. </a:t>
                      </a:r>
                      <a:r>
                        <a:rPr lang="en-US" sz="2400" dirty="0" smtClean="0"/>
                        <a:t>Para mi,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una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hamburguesa</a:t>
                      </a:r>
                      <a:r>
                        <a:rPr lang="en-US" sz="2400" baseline="0" dirty="0" smtClean="0"/>
                        <a:t> con papas </a:t>
                      </a:r>
                      <a:r>
                        <a:rPr lang="en-US" sz="2400" baseline="0" dirty="0" err="1" smtClean="0"/>
                        <a:t>fritas</a:t>
                      </a:r>
                      <a:r>
                        <a:rPr lang="en-US" sz="2400" baseline="0" dirty="0" smtClean="0"/>
                        <a:t>.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5. </a:t>
                      </a:r>
                      <a:r>
                        <a:rPr lang="en-US" sz="2400" dirty="0" err="1" smtClean="0"/>
                        <a:t>Voy</a:t>
                      </a:r>
                      <a:r>
                        <a:rPr lang="en-US" sz="2400" dirty="0" smtClean="0"/>
                        <a:t> a </a:t>
                      </a:r>
                      <a:r>
                        <a:rPr lang="en-US" sz="2400" dirty="0" err="1" smtClean="0"/>
                        <a:t>escribir</a:t>
                      </a:r>
                      <a:r>
                        <a:rPr lang="en-US" sz="2400" dirty="0" smtClean="0"/>
                        <a:t> la </a:t>
                      </a:r>
                      <a:r>
                        <a:rPr lang="en-US" sz="2400" dirty="0" err="1" smtClean="0"/>
                        <a:t>orden</a:t>
                      </a:r>
                      <a:r>
                        <a:rPr lang="en-US" sz="2400" dirty="0" smtClean="0"/>
                        <a:t>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6. </a:t>
                      </a:r>
                      <a:r>
                        <a:rPr lang="en-US" sz="2400" dirty="0" smtClean="0"/>
                        <a:t>Con la </a:t>
                      </a:r>
                      <a:r>
                        <a:rPr lang="en-US" sz="2400" dirty="0" err="1" smtClean="0"/>
                        <a:t>hamburguesa</a:t>
                      </a:r>
                      <a:r>
                        <a:rPr lang="en-US" sz="2400" dirty="0" smtClean="0"/>
                        <a:t>, ¿</a:t>
                      </a:r>
                      <a:r>
                        <a:rPr lang="en-US" sz="2400" dirty="0" err="1" smtClean="0"/>
                        <a:t>desea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usted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una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ensalada</a:t>
                      </a:r>
                      <a:r>
                        <a:rPr lang="en-US" sz="2400" baseline="0" dirty="0" smtClean="0"/>
                        <a:t>?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Clr>
                          <a:srgbClr val="CC0099"/>
                        </a:buClr>
                      </a:pPr>
                      <a:r>
                        <a:rPr lang="en-US" sz="2400" dirty="0" smtClean="0">
                          <a:solidFill>
                            <a:srgbClr val="CC0099"/>
                          </a:solidFill>
                        </a:rPr>
                        <a:t>7. </a:t>
                      </a:r>
                      <a:r>
                        <a:rPr lang="en-US" sz="2400" dirty="0" smtClean="0"/>
                        <a:t>La </a:t>
                      </a:r>
                      <a:r>
                        <a:rPr lang="en-US" sz="2400" dirty="0" err="1" smtClean="0"/>
                        <a:t>cuenta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por</a:t>
                      </a:r>
                      <a:r>
                        <a:rPr lang="en-US" sz="2400" baseline="0" dirty="0" smtClean="0"/>
                        <a:t> favor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5410200" y="1524000"/>
            <a:ext cx="0" cy="51054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239000" y="1524000"/>
            <a:ext cx="0" cy="51054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619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804037"/>
          </a:xfrm>
          <a:solidFill>
            <a:schemeClr val="tx1"/>
          </a:solidFill>
        </p:spPr>
        <p:txBody>
          <a:bodyPr>
            <a:normAutofit/>
          </a:bodyPr>
          <a:lstStyle/>
          <a:p>
            <a:pPr>
              <a:buClr>
                <a:srgbClr val="FF0066"/>
              </a:buClr>
            </a:pPr>
            <a:r>
              <a:rPr lang="en-US" sz="2800" dirty="0" err="1" smtClean="0">
                <a:solidFill>
                  <a:schemeClr val="bg1"/>
                </a:solidFill>
              </a:rPr>
              <a:t>Copia</a:t>
            </a:r>
            <a:r>
              <a:rPr lang="en-US" sz="2800" dirty="0" smtClean="0">
                <a:solidFill>
                  <a:schemeClr val="bg1"/>
                </a:solidFill>
              </a:rPr>
              <a:t>; ¿es PARA COMER o PARA BEBER?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chemeClr val="bg1"/>
                </a:solidFill>
              </a:rPr>
              <a:t>Albóndigas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Un </a:t>
            </a:r>
            <a:r>
              <a:rPr lang="en-US" sz="2800" dirty="0" err="1" smtClean="0">
                <a:solidFill>
                  <a:schemeClr val="bg1"/>
                </a:solidFill>
              </a:rPr>
              <a:t>batido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Empanadas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Un jugo</a:t>
            </a: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chemeClr val="bg1"/>
                </a:solidFill>
              </a:rPr>
              <a:t>Tostones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chemeClr val="bg1"/>
                </a:solidFill>
              </a:rPr>
              <a:t>Camarones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err="1" smtClean="0">
                <a:solidFill>
                  <a:schemeClr val="bg1"/>
                </a:solidFill>
              </a:rPr>
              <a:t>Gaseosas</a:t>
            </a:r>
            <a:endParaRPr lang="en-US" sz="28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rgbClr val="FF0066"/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café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-76200"/>
            <a:ext cx="8153400" cy="924475"/>
          </a:xfrm>
        </p:spPr>
        <p:txBody>
          <a:bodyPr/>
          <a:lstStyle/>
          <a:p>
            <a:pPr algn="ctr"/>
            <a:r>
              <a:rPr lang="en-US" sz="4400" b="1" dirty="0" err="1" smtClean="0">
                <a:solidFill>
                  <a:srgbClr val="FF33CC"/>
                </a:solidFill>
              </a:rPr>
              <a:t>Practica</a:t>
            </a:r>
            <a:r>
              <a:rPr lang="en-US" sz="4400" b="1" dirty="0" smtClean="0">
                <a:solidFill>
                  <a:srgbClr val="FF33CC"/>
                </a:solidFill>
              </a:rPr>
              <a:t> </a:t>
            </a:r>
            <a:endParaRPr lang="en-US" sz="4400" b="1" dirty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4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err="1" smtClean="0">
                <a:solidFill>
                  <a:srgbClr val="FF33CC"/>
                </a:solidFill>
              </a:rPr>
              <a:t>Practica</a:t>
            </a:r>
            <a:endParaRPr lang="en-US" sz="4400" b="1" dirty="0">
              <a:solidFill>
                <a:srgbClr val="FF33CC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807361"/>
            <a:ext cx="8610599" cy="4441039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Escribe </a:t>
            </a:r>
            <a:r>
              <a:rPr lang="en-US" sz="3200" dirty="0" err="1" smtClean="0"/>
              <a:t>una</a:t>
            </a:r>
            <a:r>
              <a:rPr lang="en-US" sz="3200" dirty="0" smtClean="0"/>
              <a:t> </a:t>
            </a:r>
            <a:r>
              <a:rPr lang="en-US" sz="3200" dirty="0" err="1" smtClean="0"/>
              <a:t>lista</a:t>
            </a:r>
            <a:r>
              <a:rPr lang="en-US" sz="3200" dirty="0" smtClean="0"/>
              <a:t> de un </a:t>
            </a:r>
            <a:r>
              <a:rPr lang="en-US" sz="3200" dirty="0" err="1" smtClean="0"/>
              <a:t>minimo</a:t>
            </a:r>
            <a:r>
              <a:rPr lang="en-US" sz="3200" dirty="0" smtClean="0"/>
              <a:t> de 4 </a:t>
            </a:r>
            <a:r>
              <a:rPr lang="en-US" sz="3200" dirty="0" err="1" smtClean="0"/>
              <a:t>cada</a:t>
            </a:r>
            <a:r>
              <a:rPr lang="en-US" sz="3200" dirty="0" smtClean="0"/>
              <a:t> </a:t>
            </a:r>
            <a:r>
              <a:rPr lang="en-US" sz="3200" dirty="0" err="1" smtClean="0"/>
              <a:t>uno</a:t>
            </a:r>
            <a:endParaRPr lang="en-US" sz="3200" dirty="0" smtClean="0"/>
          </a:p>
          <a:p>
            <a:pPr lvl="1"/>
            <a:r>
              <a:rPr lang="en-US" sz="3000" dirty="0" err="1" smtClean="0"/>
              <a:t>Vegetales</a:t>
            </a:r>
            <a:r>
              <a:rPr lang="en-US" sz="3000" dirty="0" smtClean="0"/>
              <a:t> </a:t>
            </a:r>
          </a:p>
          <a:p>
            <a:pPr lvl="1"/>
            <a:r>
              <a:rPr lang="en-US" sz="3000" dirty="0" err="1" smtClean="0"/>
              <a:t>Legumbres</a:t>
            </a:r>
            <a:endParaRPr lang="en-US" sz="3000" dirty="0" smtClean="0"/>
          </a:p>
          <a:p>
            <a:pPr lvl="1"/>
            <a:r>
              <a:rPr lang="en-US" sz="3000" dirty="0" err="1" smtClean="0"/>
              <a:t>Productos</a:t>
            </a:r>
            <a:r>
              <a:rPr lang="en-US" sz="3000" dirty="0" smtClean="0"/>
              <a:t> </a:t>
            </a:r>
            <a:r>
              <a:rPr lang="en-US" sz="3000" dirty="0" err="1" smtClean="0"/>
              <a:t>lacteos</a:t>
            </a:r>
            <a:endParaRPr lang="en-US" sz="3000" dirty="0" smtClean="0"/>
          </a:p>
          <a:p>
            <a:pPr lvl="1"/>
            <a:r>
              <a:rPr lang="en-US" sz="3000" dirty="0" err="1" smtClean="0"/>
              <a:t>Grasas</a:t>
            </a:r>
            <a:r>
              <a:rPr lang="en-US" sz="3000" dirty="0" smtClean="0"/>
              <a:t> </a:t>
            </a:r>
          </a:p>
          <a:p>
            <a:pPr lvl="1"/>
            <a:r>
              <a:rPr lang="en-US" sz="3000" dirty="0" err="1" smtClean="0"/>
              <a:t>Dulces</a:t>
            </a:r>
            <a:endParaRPr lang="en-US" sz="3000" dirty="0" smtClean="0"/>
          </a:p>
          <a:p>
            <a:pPr lvl="1"/>
            <a:r>
              <a:rPr lang="en-US" sz="3000" dirty="0" err="1" smtClean="0"/>
              <a:t>bebidas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77807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966079"/>
            <a:ext cx="8915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EXAMEN: CAPITULO 4 IS THURSDAY!!</a:t>
            </a:r>
            <a:endParaRPr lang="en-US" sz="2400" b="1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b="1" i="1" dirty="0" smtClean="0"/>
              <a:t>Food </a:t>
            </a:r>
            <a:r>
              <a:rPr lang="en-US" sz="2400" b="1" i="1" dirty="0"/>
              <a:t>vocabulary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b="1" i="1" dirty="0"/>
              <a:t>Restaurant vocabulary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b="1" i="1" dirty="0"/>
              <a:t>ER &amp; IR verbs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b="1" i="1" dirty="0"/>
              <a:t>Expressions with infinitive verbs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b="1" dirty="0" err="1"/>
              <a:t>Tener</a:t>
            </a:r>
            <a:r>
              <a:rPr lang="en-US" b="1" dirty="0"/>
              <a:t> que, </a:t>
            </a:r>
            <a:r>
              <a:rPr lang="en-US" b="1" dirty="0" err="1"/>
              <a:t>Ir</a:t>
            </a:r>
            <a:r>
              <a:rPr lang="en-US" b="1" dirty="0"/>
              <a:t> a, </a:t>
            </a:r>
            <a:r>
              <a:rPr lang="en-US" b="1" dirty="0" err="1"/>
              <a:t>Acabar</a:t>
            </a:r>
            <a:r>
              <a:rPr lang="en-US" b="1" dirty="0"/>
              <a:t> de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b="1" i="1" dirty="0"/>
              <a:t>Cultural readings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b="1" i="1" u="sng" dirty="0"/>
              <a:t>La comida </a:t>
            </a:r>
            <a:r>
              <a:rPr lang="en-US" b="1" i="1" u="sng" dirty="0" err="1"/>
              <a:t>en</a:t>
            </a:r>
            <a:r>
              <a:rPr lang="en-US" b="1" i="1" u="sng" dirty="0"/>
              <a:t> </a:t>
            </a:r>
            <a:r>
              <a:rPr lang="en-US" b="1" i="1" u="sng" dirty="0" err="1"/>
              <a:t>otras</a:t>
            </a:r>
            <a:r>
              <a:rPr lang="en-US" b="1" i="1" u="sng" dirty="0"/>
              <a:t> </a:t>
            </a:r>
            <a:r>
              <a:rPr lang="en-US" b="1" i="1" u="sng" dirty="0" err="1"/>
              <a:t>partes</a:t>
            </a:r>
            <a:r>
              <a:rPr lang="en-US" b="1" i="1" u="sng" dirty="0"/>
              <a:t> </a:t>
            </a:r>
            <a:r>
              <a:rPr lang="en-US" b="1" i="1" dirty="0"/>
              <a:t>p. 146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b="1" i="1" u="sng" dirty="0"/>
              <a:t>Una </a:t>
            </a:r>
            <a:r>
              <a:rPr lang="en-US" b="1" i="1" u="sng" dirty="0" err="1"/>
              <a:t>Merienda</a:t>
            </a:r>
            <a:r>
              <a:rPr lang="en-US" b="1" i="1" u="sng" dirty="0"/>
              <a:t>, ¿</a:t>
            </a:r>
            <a:r>
              <a:rPr lang="en-US" b="1" i="1" u="sng" dirty="0" err="1"/>
              <a:t>Dónde</a:t>
            </a:r>
            <a:r>
              <a:rPr lang="en-US" b="1" i="1" u="sng" dirty="0"/>
              <a:t>? </a:t>
            </a:r>
            <a:r>
              <a:rPr lang="en-US" b="1" i="1" dirty="0"/>
              <a:t>P. 148</a:t>
            </a:r>
            <a:endParaRPr lang="en-US" i="1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09600" y="447125"/>
            <a:ext cx="8153400" cy="9244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400" b="1" smtClean="0">
                <a:solidFill>
                  <a:srgbClr val="FF33CC"/>
                </a:solidFill>
              </a:rPr>
              <a:t>TAREA 38</a:t>
            </a:r>
            <a:endParaRPr lang="en-US" sz="4400" b="1" dirty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73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21904</TotalTime>
  <Words>407</Words>
  <Application>Microsoft Office PowerPoint</Application>
  <PresentationFormat>On-screen Show (4:3)</PresentationFormat>
  <Paragraphs>78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Summer</vt:lpstr>
      <vt:lpstr>Me llamo _________ Clase 701 La fecha es el 12  de enero del 2018</vt:lpstr>
      <vt:lpstr>Repaso de la tarea 37</vt:lpstr>
      <vt:lpstr>Practica</vt:lpstr>
      <vt:lpstr>Practica</vt:lpstr>
      <vt:lpstr>Practica </vt:lpstr>
      <vt:lpstr>Practica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701 La fecha es el 4 de enero del 2016</dc:title>
  <dc:creator>Helen Zumaeta</dc:creator>
  <cp:lastModifiedBy>Helen Zumaeta</cp:lastModifiedBy>
  <cp:revision>21</cp:revision>
  <dcterms:created xsi:type="dcterms:W3CDTF">2015-12-23T22:17:30Z</dcterms:created>
  <dcterms:modified xsi:type="dcterms:W3CDTF">2018-01-13T04:04:04Z</dcterms:modified>
</cp:coreProperties>
</file>